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6A70"/>
    <a:srgbClr val="34A7B5"/>
    <a:srgbClr val="124C92"/>
    <a:srgbClr val="D18A12"/>
    <a:srgbClr val="CD1719"/>
    <a:srgbClr val="FEDA2C"/>
    <a:srgbClr val="2D5078"/>
    <a:srgbClr val="006944"/>
    <a:srgbClr val="005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04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093" y="1116199"/>
            <a:ext cx="8820150" cy="35134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08597" y="815316"/>
            <a:ext cx="1301246" cy="36828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595" y="815315"/>
            <a:ext cx="7432019" cy="36828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A9C41"/>
              </a:buClr>
              <a:defRPr/>
            </a:lvl1pPr>
            <a:lvl2pPr>
              <a:buClr>
                <a:srgbClr val="CA9C41"/>
              </a:buClr>
              <a:defRPr/>
            </a:lvl2pPr>
            <a:lvl3pPr>
              <a:buClr>
                <a:srgbClr val="CA9C41"/>
              </a:buClr>
              <a:defRPr/>
            </a:lvl3pPr>
            <a:lvl4pPr>
              <a:buClr>
                <a:srgbClr val="CA9C41"/>
              </a:buClr>
              <a:defRPr/>
            </a:lvl4pPr>
            <a:lvl5pPr>
              <a:buClr>
                <a:srgbClr val="CA9C4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77C61-6BA2-B570-ACF8-44A81B5C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6830431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59" y="158841"/>
            <a:ext cx="6892803" cy="380145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0" y="4061197"/>
            <a:ext cx="6892803" cy="335782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396979"/>
            <a:ext cx="6886094" cy="2518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6918113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F1E2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F1E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F1E2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F1E2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F1E2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AE52F-6F36-78F8-D1C8-7ACBE748A018}"/>
              </a:ext>
            </a:extLst>
          </p:cNvPr>
          <p:cNvSpPr txBox="1"/>
          <p:nvPr/>
        </p:nvSpPr>
        <p:spPr>
          <a:xfrm>
            <a:off x="358442" y="3680038"/>
            <a:ext cx="448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</Words>
  <Application>Microsoft Macintosh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27</cp:revision>
  <dcterms:created xsi:type="dcterms:W3CDTF">2019-01-07T11:42:34Z</dcterms:created>
  <dcterms:modified xsi:type="dcterms:W3CDTF">2025-06-17T11:30:11Z</dcterms:modified>
</cp:coreProperties>
</file>